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7" r:id="rId3"/>
    <p:sldId id="286" r:id="rId4"/>
    <p:sldId id="285" r:id="rId5"/>
    <p:sldId id="284" r:id="rId6"/>
    <p:sldId id="283" r:id="rId7"/>
    <p:sldId id="282" r:id="rId8"/>
    <p:sldId id="281" r:id="rId9"/>
    <p:sldId id="280" r:id="rId10"/>
    <p:sldId id="279" r:id="rId11"/>
    <p:sldId id="278" r:id="rId12"/>
    <p:sldId id="276" r:id="rId13"/>
    <p:sldId id="275" r:id="rId14"/>
    <p:sldId id="274" r:id="rId15"/>
    <p:sldId id="273" r:id="rId16"/>
    <p:sldId id="272" r:id="rId17"/>
    <p:sldId id="271" r:id="rId18"/>
    <p:sldId id="270" r:id="rId19"/>
    <p:sldId id="269" r:id="rId20"/>
    <p:sldId id="268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0" autoAdjust="0"/>
    <p:restoredTop sz="94660"/>
  </p:normalViewPr>
  <p:slideViewPr>
    <p:cSldViewPr>
      <p:cViewPr varScale="1">
        <p:scale>
          <a:sx n="112" d="100"/>
          <a:sy n="112" d="100"/>
        </p:scale>
        <p:origin x="-186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30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81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86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884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28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65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01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67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77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79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A4C3C-1705-4A60-BE07-6DFA0C95E10D}" type="datetimeFigureOut">
              <a:rPr lang="ru-RU" smtClean="0"/>
              <a:t>26.10.2018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7EA0C-92B8-41A7-88AC-37B45F578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54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0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47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59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4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1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57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47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8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0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2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8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4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12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0377" y="4068000"/>
            <a:ext cx="6009299" cy="21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6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8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47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8159"/>
            <a:ext cx="9154877" cy="68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70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Экран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5</cp:revision>
  <dcterms:created xsi:type="dcterms:W3CDTF">2018-10-22T20:03:48Z</dcterms:created>
  <dcterms:modified xsi:type="dcterms:W3CDTF">2018-10-26T00:32:14Z</dcterms:modified>
</cp:coreProperties>
</file>